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99"/>
    <a:srgbClr val="00009B"/>
    <a:srgbClr val="008000"/>
    <a:srgbClr val="00FF03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1"/>
    <p:restoredTop sz="92313"/>
  </p:normalViewPr>
  <p:slideViewPr>
    <p:cSldViewPr>
      <p:cViewPr varScale="1">
        <p:scale>
          <a:sx n="112" d="100"/>
          <a:sy n="112" d="100"/>
        </p:scale>
        <p:origin x="2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48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9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57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8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24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76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69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18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19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6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16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36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70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9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88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08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0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80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30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5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64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1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7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7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6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0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2FB5B-C437-034D-8D62-984DB9A4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41" y="3289300"/>
            <a:ext cx="2712048" cy="318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85900" y="2166700"/>
            <a:ext cx="6172200" cy="2035175"/>
          </a:xfrm>
          <a:noFill/>
        </p:spPr>
        <p:txBody>
          <a:bodyPr anchor="t" anchorCtr="1"/>
          <a:lstStyle/>
          <a:p>
            <a:pPr algn="ctr" eaLnBrk="1" hangingPunct="1"/>
            <a:r>
              <a:rPr lang="en-US" sz="4000" dirty="0">
                <a:latin typeface="Arial" charset="0"/>
              </a:rPr>
              <a:t>Introduction to</a:t>
            </a:r>
            <a:br>
              <a:rPr lang="en-US" sz="4000" dirty="0">
                <a:latin typeface="Arial" charset="0"/>
              </a:rPr>
            </a:br>
            <a:r>
              <a:rPr lang="en-US" sz="4000" dirty="0" err="1">
                <a:latin typeface="Arial" charset="0"/>
              </a:rPr>
              <a:t>AnyLogic</a:t>
            </a:r>
            <a:r>
              <a:rPr lang="en-US" sz="4000" dirty="0">
                <a:latin typeface="Arial" charset="0"/>
              </a:rPr>
              <a:t>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Building Your First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C7B68-BAB5-1240-B9AD-0BA12D432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81" y="4529917"/>
            <a:ext cx="3573081" cy="187088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713259" y="4797106"/>
            <a:ext cx="371748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3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6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12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91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0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1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6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Install </a:t>
            </a:r>
            <a:r>
              <a:rPr lang="en-US" dirty="0" err="1">
                <a:latin typeface="Arial" charset="0"/>
              </a:rPr>
              <a:t>AnyLogic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Go over the software (briefly)</a:t>
            </a:r>
          </a:p>
          <a:p>
            <a:pPr eaLnBrk="1" hangingPunct="1"/>
            <a:r>
              <a:rPr lang="en-US" dirty="0">
                <a:latin typeface="Arial" charset="0"/>
              </a:rPr>
              <a:t>Introduce different components of the software</a:t>
            </a:r>
          </a:p>
          <a:p>
            <a:pPr eaLnBrk="1" hangingPunct="1"/>
            <a:r>
              <a:rPr lang="en-US" dirty="0">
                <a:latin typeface="Arial" charset="0"/>
              </a:rPr>
              <a:t>Make a simple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16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7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087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7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7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9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4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89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1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4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How to Install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?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Guess?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Choose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PLE (Personal Learning Edition)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34167-BBA1-DF46-8A88-1143DDE3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330964"/>
            <a:ext cx="6248400" cy="41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9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9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101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Create a new model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610BC-9AA6-264B-8890-B3FA9425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584" b="35000"/>
          <a:stretch/>
        </p:blipFill>
        <p:spPr>
          <a:xfrm>
            <a:off x="2133600" y="1752600"/>
            <a:ext cx="6705600" cy="450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93981-C9B9-6347-92C2-76D589FB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41" y="2059147"/>
            <a:ext cx="5346700" cy="3613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D4AE6-542B-DA4F-8429-D56BC7A25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635" y="2031953"/>
            <a:ext cx="5467350" cy="39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 101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Projects view</a:t>
            </a:r>
          </a:p>
          <a:p>
            <a:pPr eaLnBrk="1" hangingPunct="1"/>
            <a:r>
              <a:rPr lang="en-US" dirty="0">
                <a:latin typeface="Arial" charset="0"/>
              </a:rPr>
              <a:t>Palette view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E8984-190F-A243-B4EE-44F1007E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66875"/>
            <a:ext cx="3381680" cy="3232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452334-F25C-2A42-8BF0-69D9DC61568F}"/>
              </a:ext>
            </a:extLst>
          </p:cNvPr>
          <p:cNvGrpSpPr/>
          <p:nvPr/>
        </p:nvGrpSpPr>
        <p:grpSpPr>
          <a:xfrm>
            <a:off x="3810000" y="1583086"/>
            <a:ext cx="1949450" cy="4722464"/>
            <a:chOff x="3810000" y="1583086"/>
            <a:chExt cx="1949450" cy="47224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52E679-62B3-EC48-BAED-43E2E851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0" y="1583086"/>
              <a:ext cx="1949450" cy="472246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256C86-F192-9940-A2DA-93297C75653E}"/>
                </a:ext>
              </a:extLst>
            </p:cNvPr>
            <p:cNvSpPr/>
            <p:nvPr/>
          </p:nvSpPr>
          <p:spPr>
            <a:xfrm>
              <a:off x="3810000" y="1590675"/>
              <a:ext cx="1905000" cy="314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8CC249-79D0-BC4D-94DC-752E844198EA}"/>
                </a:ext>
              </a:extLst>
            </p:cNvPr>
            <p:cNvSpPr/>
            <p:nvPr/>
          </p:nvSpPr>
          <p:spPr>
            <a:xfrm>
              <a:off x="3810000" y="4029075"/>
              <a:ext cx="1905000" cy="619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AE6F15-9329-0F46-BD4F-936D1AD9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590675"/>
            <a:ext cx="3381680" cy="48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Scope the Problem!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Ask the right question</a:t>
            </a:r>
          </a:p>
          <a:p>
            <a:pPr eaLnBrk="1" hangingPunct="1"/>
            <a:r>
              <a:rPr lang="en-US" dirty="0">
                <a:latin typeface="Arial" charset="0"/>
              </a:rPr>
              <a:t>Understand the processes</a:t>
            </a:r>
          </a:p>
          <a:p>
            <a:pPr eaLnBrk="1" hangingPunct="1"/>
            <a:r>
              <a:rPr lang="en-US" dirty="0">
                <a:latin typeface="Arial" charset="0"/>
              </a:rPr>
              <a:t>Understand the level of granularity you need to work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289A1-D369-9B4B-9402-A98A01A8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971800"/>
            <a:ext cx="5143500" cy="32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Case Study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7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52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2866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13935</TotalTime>
  <Words>469</Words>
  <Application>Microsoft Macintosh PowerPoint</Application>
  <PresentationFormat>On-screen Show (4:3)</PresentationFormat>
  <Paragraphs>140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Times New Roman</vt:lpstr>
      <vt:lpstr>Wingdings</vt:lpstr>
      <vt:lpstr>Default Design</vt:lpstr>
      <vt:lpstr>Introduction to AnyLogic  Building Your First Model</vt:lpstr>
      <vt:lpstr>What We’ll Do ...</vt:lpstr>
      <vt:lpstr>How to Install AnyLogic?</vt:lpstr>
      <vt:lpstr>AnyLogic 101</vt:lpstr>
      <vt:lpstr>AnyLogic 101</vt:lpstr>
      <vt:lpstr>Scope the Problem!</vt:lpstr>
      <vt:lpstr>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269</cp:revision>
  <dcterms:created xsi:type="dcterms:W3CDTF">2001-06-23T20:49:48Z</dcterms:created>
  <dcterms:modified xsi:type="dcterms:W3CDTF">2019-01-06T03:32:15Z</dcterms:modified>
</cp:coreProperties>
</file>